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" name="Shape 9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311698" y="2150847"/>
            <a:ext cx="8520604" cy="841803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xfrm>
            <a:off x="311698" y="445025"/>
            <a:ext cx="8520604" cy="572703"/>
          </a:xfrm>
          <a:prstGeom prst="rect">
            <a:avLst/>
          </a:prstGeom>
        </p:spPr>
        <p:txBody>
          <a:bodyPr anchor="t"/>
          <a:lstStyle>
            <a:lvl1pPr algn="l">
              <a:defRPr sz="2800"/>
            </a:lvl1pPr>
          </a:lstStyle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sz="half" idx="1"/>
          </p:nvPr>
        </p:nvSpPr>
        <p:spPr>
          <a:xfrm>
            <a:off x="311698" y="1152475"/>
            <a:ext cx="3999904" cy="3416400"/>
          </a:xfrm>
          <a:prstGeom prst="rect">
            <a:avLst/>
          </a:prstGeom>
        </p:spPr>
        <p:txBody>
          <a:bodyPr/>
          <a:lstStyle>
            <a:lvl1pPr marL="457200" indent="-317500" algn="l">
              <a:lnSpc>
                <a:spcPct val="115000"/>
              </a:lnSpc>
              <a:buClr>
                <a:srgbClr val="585858"/>
              </a:buClr>
              <a:buSzPts val="1400"/>
              <a:buFont typeface="Arial"/>
              <a:buChar char="●"/>
              <a:defRPr sz="1400"/>
            </a:lvl1pPr>
            <a:lvl2pPr marL="965200" indent="-355600" algn="l">
              <a:lnSpc>
                <a:spcPct val="115000"/>
              </a:lnSpc>
              <a:buClr>
                <a:srgbClr val="585858"/>
              </a:buClr>
              <a:buSzPts val="1400"/>
              <a:buFont typeface="Arial"/>
              <a:buChar char="○"/>
              <a:defRPr sz="1400"/>
            </a:lvl2pPr>
            <a:lvl3pPr marL="1422400" indent="-355600" algn="l">
              <a:lnSpc>
                <a:spcPct val="115000"/>
              </a:lnSpc>
              <a:buClr>
                <a:srgbClr val="585858"/>
              </a:buClr>
              <a:buSzPts val="1400"/>
              <a:buFont typeface="Arial"/>
              <a:buChar char="■"/>
              <a:defRPr sz="1400"/>
            </a:lvl3pPr>
            <a:lvl4pPr marL="1879600" indent="-355600" algn="l">
              <a:lnSpc>
                <a:spcPct val="115000"/>
              </a:lnSpc>
              <a:buClr>
                <a:srgbClr val="585858"/>
              </a:buClr>
              <a:buSzPts val="1400"/>
              <a:buFont typeface="Arial"/>
              <a:buChar char="●"/>
              <a:defRPr sz="1400"/>
            </a:lvl4pPr>
            <a:lvl5pPr marL="2336800" indent="-355600" algn="l">
              <a:lnSpc>
                <a:spcPct val="115000"/>
              </a:lnSpc>
              <a:buClr>
                <a:srgbClr val="585858"/>
              </a:buClr>
              <a:buSzPts val="1400"/>
              <a:buFont typeface="Arial"/>
              <a:buChar char="○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Google Shape;19;p6"/>
          <p:cNvSpPr txBox="1"/>
          <p:nvPr>
            <p:ph type="body" sz="half" idx="21"/>
          </p:nvPr>
        </p:nvSpPr>
        <p:spPr>
          <a:xfrm>
            <a:off x="4832398" y="1152475"/>
            <a:ext cx="3999904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311698" y="445025"/>
            <a:ext cx="8520604" cy="572703"/>
          </a:xfrm>
          <a:prstGeom prst="rect">
            <a:avLst/>
          </a:prstGeom>
        </p:spPr>
        <p:txBody>
          <a:bodyPr anchor="t"/>
          <a:lstStyle>
            <a:lvl1pPr algn="l">
              <a:defRPr sz="2800"/>
            </a:lvl1pPr>
          </a:lstStyle>
          <a:p>
            <a:pPr/>
            <a:r>
              <a:t>Title Text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/>
          <p:nvPr>
            <p:ph type="title"/>
          </p:nvPr>
        </p:nvSpPr>
        <p:spPr>
          <a:xfrm>
            <a:off x="311698" y="555600"/>
            <a:ext cx="2808004" cy="755700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47" name="Body Level One…"/>
          <p:cNvSpPr txBox="1"/>
          <p:nvPr>
            <p:ph type="body" sz="quarter" idx="1"/>
          </p:nvPr>
        </p:nvSpPr>
        <p:spPr>
          <a:xfrm>
            <a:off x="311698" y="1389598"/>
            <a:ext cx="2808004" cy="3179404"/>
          </a:xfrm>
          <a:prstGeom prst="rect">
            <a:avLst/>
          </a:prstGeom>
        </p:spPr>
        <p:txBody>
          <a:bodyPr/>
          <a:lstStyle>
            <a:lvl1pPr marL="457200" indent="-304800" algn="l">
              <a:lnSpc>
                <a:spcPct val="115000"/>
              </a:lnSpc>
              <a:buClr>
                <a:srgbClr val="585858"/>
              </a:buClr>
              <a:buSzPts val="1200"/>
              <a:buFont typeface="Arial"/>
              <a:buChar char="●"/>
              <a:defRPr sz="1200"/>
            </a:lvl1pPr>
            <a:lvl2pPr marL="914400" indent="-304800" algn="l">
              <a:lnSpc>
                <a:spcPct val="115000"/>
              </a:lnSpc>
              <a:buClr>
                <a:srgbClr val="585858"/>
              </a:buClr>
              <a:buSzPts val="1200"/>
              <a:buFont typeface="Arial"/>
              <a:buChar char="○"/>
              <a:defRPr sz="1200"/>
            </a:lvl2pPr>
            <a:lvl3pPr marL="1371600" indent="-304800" algn="l">
              <a:lnSpc>
                <a:spcPct val="115000"/>
              </a:lnSpc>
              <a:buClr>
                <a:srgbClr val="585858"/>
              </a:buClr>
              <a:buSzPts val="1200"/>
              <a:buFont typeface="Arial"/>
              <a:buChar char="■"/>
              <a:defRPr sz="1200"/>
            </a:lvl3pPr>
            <a:lvl4pPr marL="1828800" indent="-304800" algn="l">
              <a:lnSpc>
                <a:spcPct val="115000"/>
              </a:lnSpc>
              <a:buClr>
                <a:srgbClr val="585858"/>
              </a:buClr>
              <a:buSzPts val="1200"/>
              <a:buFont typeface="Arial"/>
              <a:buChar char="●"/>
              <a:defRPr sz="1200"/>
            </a:lvl4pPr>
            <a:lvl5pPr marL="2286000" indent="-304800" algn="l">
              <a:lnSpc>
                <a:spcPct val="115000"/>
              </a:lnSpc>
              <a:buClr>
                <a:srgbClr val="585858"/>
              </a:buClr>
              <a:buSzPts val="1200"/>
              <a:buFont typeface="Arial"/>
              <a:buChar char="○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xfrm>
            <a:off x="490250" y="450148"/>
            <a:ext cx="6367801" cy="4090804"/>
          </a:xfrm>
          <a:prstGeom prst="rect">
            <a:avLst/>
          </a:prstGeom>
        </p:spPr>
        <p:txBody>
          <a:bodyPr anchor="ctr"/>
          <a:lstStyle>
            <a:lvl1pPr algn="l"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32;p10"/>
          <p:cNvSpPr/>
          <p:nvPr/>
        </p:nvSpPr>
        <p:spPr>
          <a:xfrm>
            <a:off x="4572000" y="-127"/>
            <a:ext cx="4572000" cy="5143505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Title Text"/>
          <p:cNvSpPr txBox="1"/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65" name="Body Level One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Google Shape;35;p10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311698" y="4230575"/>
            <a:ext cx="5998804" cy="605103"/>
          </a:xfrm>
          <a:prstGeom prst="rect">
            <a:avLst/>
          </a:prstGeom>
        </p:spPr>
        <p:txBody>
          <a:bodyPr anchor="ctr"/>
          <a:lstStyle>
            <a:lvl1pPr marL="0" indent="228600" algn="l">
              <a:defRPr sz="1800"/>
            </a:lvl1pPr>
            <a:lvl2pPr marL="1233714" indent="-408213" algn="l">
              <a:buSzPts val="1800"/>
              <a:buChar char="○"/>
              <a:defRPr sz="1800"/>
            </a:lvl2pPr>
            <a:lvl3pPr marL="1690914" indent="-408214" algn="l">
              <a:buSzPts val="1800"/>
              <a:buChar char="■"/>
              <a:defRPr sz="1800"/>
            </a:lvl3pPr>
            <a:lvl4pPr marL="2148114" indent="-408214" algn="l">
              <a:buSzPts val="1800"/>
              <a:buChar char="●"/>
              <a:defRPr sz="1800"/>
            </a:lvl4pPr>
            <a:lvl5pPr marL="2605314" indent="-408214" algn="l">
              <a:buSzPts val="1800"/>
              <a:buChar char="○"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xx%"/>
          <p:cNvSpPr txBox="1"/>
          <p:nvPr>
            <p:ph type="title" hasCustomPrompt="1"/>
          </p:nvPr>
        </p:nvSpPr>
        <p:spPr>
          <a:xfrm>
            <a:off x="311698" y="1106125"/>
            <a:ext cx="8520604" cy="1963500"/>
          </a:xfrm>
          <a:prstGeom prst="rect">
            <a:avLst/>
          </a:prstGeom>
        </p:spPr>
        <p:txBody>
          <a:bodyPr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83" name="Body Level One…"/>
          <p:cNvSpPr txBox="1"/>
          <p:nvPr>
            <p:ph type="body" sz="half" idx="1"/>
          </p:nvPr>
        </p:nvSpPr>
        <p:spPr>
          <a:xfrm>
            <a:off x="311698" y="3152225"/>
            <a:ext cx="8520604" cy="1300800"/>
          </a:xfrm>
          <a:prstGeom prst="rect">
            <a:avLst/>
          </a:prstGeom>
        </p:spPr>
        <p:txBody>
          <a:bodyPr/>
          <a:lstStyle>
            <a:lvl1pPr marL="457200" indent="-342900">
              <a:lnSpc>
                <a:spcPct val="115000"/>
              </a:lnSpc>
              <a:buClr>
                <a:srgbClr val="585858"/>
              </a:buClr>
              <a:buSzPts val="1800"/>
              <a:buFont typeface="Arial"/>
              <a:buChar char="●"/>
              <a:defRPr sz="1800"/>
            </a:lvl1pPr>
            <a:lvl2pPr marL="1005114" indent="-408213">
              <a:lnSpc>
                <a:spcPct val="115000"/>
              </a:lnSpc>
              <a:buClr>
                <a:srgbClr val="585858"/>
              </a:buClr>
              <a:buSzPts val="1800"/>
              <a:buFont typeface="Arial"/>
              <a:buChar char="○"/>
              <a:defRPr sz="1800"/>
            </a:lvl2pPr>
            <a:lvl3pPr marL="1462314" indent="-408214">
              <a:lnSpc>
                <a:spcPct val="115000"/>
              </a:lnSpc>
              <a:buClr>
                <a:srgbClr val="585858"/>
              </a:buClr>
              <a:buSzPts val="1800"/>
              <a:buFont typeface="Arial"/>
              <a:buChar char="■"/>
              <a:defRPr sz="1800"/>
            </a:lvl3pPr>
            <a:lvl4pPr marL="1919514" indent="-408214">
              <a:lnSpc>
                <a:spcPct val="115000"/>
              </a:lnSpc>
              <a:buClr>
                <a:srgbClr val="585858"/>
              </a:buClr>
              <a:buSzPts val="1800"/>
              <a:buFont typeface="Arial"/>
              <a:buChar char="●"/>
              <a:defRPr sz="1800"/>
            </a:lvl4pPr>
            <a:lvl5pPr marL="2376714" indent="-408214">
              <a:lnSpc>
                <a:spcPct val="115000"/>
              </a:lnSpc>
              <a:buClr>
                <a:srgbClr val="585858"/>
              </a:buClr>
              <a:buSzPts val="1800"/>
              <a:buFont typeface="Arial"/>
              <a:buChar char="○"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11708" y="744573"/>
            <a:ext cx="8520601" cy="2052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11698" y="2834125"/>
            <a:ext cx="8520604" cy="792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684349" y="4700821"/>
            <a:ext cx="336809" cy="318392"/>
          </a:xfrm>
          <a:prstGeom prst="rect">
            <a:avLst/>
          </a:prstGeom>
          <a:ln w="12700">
            <a:miter lim="400000"/>
          </a:ln>
        </p:spPr>
        <p:txBody>
          <a:bodyPr wrap="none" lIns="91422" tIns="91422" rIns="91422" bIns="91422" anchor="ctr">
            <a:sp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11430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1pPr>
      <a:lvl2pPr marL="114300" marR="0" indent="1143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2pPr>
      <a:lvl3pPr marL="114300" marR="0" indent="1143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3pPr>
      <a:lvl4pPr marL="114300" marR="0" indent="1143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4pPr>
      <a:lvl5pPr marL="114300" marR="0" indent="1143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5pPr>
      <a:lvl6pPr marL="3060699" marR="0" indent="-63499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2800"/>
        <a:buFontTx/>
        <a:buChar char="■"/>
        <a:tabLst/>
        <a:defRPr b="0" baseline="0" cap="none" i="0" spc="0" strike="noStrike" sz="2800" u="none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6pPr>
      <a:lvl7pPr marL="3517898" marR="0" indent="-63499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2800"/>
        <a:buFontTx/>
        <a:buChar char="●"/>
        <a:tabLst/>
        <a:defRPr b="0" baseline="0" cap="none" i="0" spc="0" strike="noStrike" sz="2800" u="none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7pPr>
      <a:lvl8pPr marL="3975098" marR="0" indent="-634998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2800"/>
        <a:buFontTx/>
        <a:buChar char="○"/>
        <a:tabLst/>
        <a:defRPr b="0" baseline="0" cap="none" i="0" spc="0" strike="noStrike" sz="2800" u="none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8pPr>
      <a:lvl9pPr marL="4432298" marR="0" indent="-634998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2800"/>
        <a:buFontTx/>
        <a:buChar char="■"/>
        <a:tabLst/>
        <a:defRPr b="0" baseline="0" cap="none" i="0" spc="0" strike="noStrike" sz="2800" u="none">
          <a:solidFill>
            <a:srgbClr val="585858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namyoulim@gmail.com" TargetMode="External"/><Relationship Id="rId3" Type="http://schemas.openxmlformats.org/officeDocument/2006/relationships/hyperlink" Target="http://youlimnam.com" TargetMode="External"/><Relationship Id="rId4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hyperlink" Target="https://youtu.be/HVwwned65mE" TargetMode="External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50;p1"/>
          <p:cNvSpPr/>
          <p:nvPr/>
        </p:nvSpPr>
        <p:spPr>
          <a:xfrm>
            <a:off x="3709368" y="75849"/>
            <a:ext cx="5356706" cy="828004"/>
          </a:xfrm>
          <a:prstGeom prst="rect">
            <a:avLst/>
          </a:prstGeom>
          <a:solidFill>
            <a:srgbClr val="55A87E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1" name="Google Shape;51;p1"/>
          <p:cNvSpPr txBox="1"/>
          <p:nvPr/>
        </p:nvSpPr>
        <p:spPr>
          <a:xfrm>
            <a:off x="3520190" y="859906"/>
            <a:ext cx="5760462" cy="4142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/>
          <a:p>
            <a:pPr lvl="1" indent="228600">
              <a:defRPr b="1" sz="1100">
                <a:solidFill>
                  <a:srgbClr val="2D5B4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연극&amp;뮤지컬 (대학로) - partial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2011 뮤지컬 온에어 초콜릿 (더굿씨어터) 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2010 연극 아 유 크레이지 (미마지 아트센터 풀빛극장, 광주 유스퀘어 지방투어)</a:t>
            </a:r>
          </a:p>
          <a:p>
            <a:pPr>
              <a:defRPr sz="400">
                <a:latin typeface="나눔고딕"/>
                <a:ea typeface="나눔고딕"/>
                <a:cs typeface="나눔고딕"/>
                <a:sym typeface="나눔고딕"/>
              </a:defRPr>
            </a:pPr>
          </a:p>
          <a:p>
            <a:pPr lvl="1" indent="228600">
              <a:defRPr b="1" sz="1100">
                <a:solidFill>
                  <a:srgbClr val="2D5B4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연극 (New York City) - partial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2023 New Year's Day (Sae Hae), 제작, 극본, 배우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2022 Never the Sinner by John Rogan, 연출: Cady McClain (Emmy© winner)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2021 A Connected Place, 제작, 극본, 배우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2017 12 Angry Women (오프오프 브로드웨이)</a:t>
            </a:r>
          </a:p>
          <a:p>
            <a:pPr>
              <a:defRPr sz="400">
                <a:latin typeface="나눔고딕"/>
                <a:ea typeface="나눔고딕"/>
                <a:cs typeface="나눔고딕"/>
                <a:sym typeface="나눔고딕"/>
              </a:defRPr>
            </a:pPr>
          </a:p>
          <a:p>
            <a:pPr lvl="1" indent="228600">
              <a:defRPr b="1" sz="1100">
                <a:solidFill>
                  <a:srgbClr val="2D5B4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독립영화 (USA) - partial</a:t>
            </a:r>
          </a:p>
          <a:p>
            <a:pPr lvl="2" indent="457200" defTabSz="457200">
              <a:defRPr sz="1100">
                <a:latin typeface="+mn-lt"/>
                <a:ea typeface="+mn-ea"/>
                <a:cs typeface="+mn-cs"/>
                <a:sym typeface="Helvetica"/>
              </a:defRPr>
            </a:pPr>
            <a:r>
              <a:t>ROBUST ADMIXTURE (Based on a book ‘Ceive’) 감독: Cady McClain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Sunkissed Sky, 감독: Micheal Kim, 각종 미국 독립영화제 참여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Mingle, 감독: Ty Cooper, 각종 미국 독립영화제 참여 및 수상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Acting is My Destiny, 감독: Youlim Nam, 각종 미국 독립영화제 수상</a:t>
            </a:r>
          </a:p>
          <a:p>
            <a:pPr>
              <a:defRPr sz="400">
                <a:latin typeface="나눔고딕"/>
                <a:ea typeface="나눔고딕"/>
                <a:cs typeface="나눔고딕"/>
                <a:sym typeface="나눔고딕"/>
              </a:defRPr>
            </a:pPr>
          </a:p>
          <a:p>
            <a:pPr lvl="1" indent="228600">
              <a:defRPr b="1" sz="1100">
                <a:solidFill>
                  <a:srgbClr val="2D5B4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수상</a:t>
            </a:r>
          </a:p>
          <a:p>
            <a:pPr indent="457200">
              <a:defRPr spc="-33"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2021 City Artists Corps Grantee in New York City </a:t>
            </a: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2018 Actors Awards LA, Best Monologue</a:t>
            </a:r>
            <a:endParaRPr spc="-33"/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2018 LA 국제 단편 영화제 Best Actress</a:t>
            </a:r>
          </a:p>
          <a:p>
            <a:pPr indent="457200">
              <a:defRPr sz="400">
                <a:latin typeface="나눔고딕"/>
                <a:ea typeface="나눔고딕"/>
                <a:cs typeface="나눔고딕"/>
                <a:sym typeface="나눔고딕"/>
              </a:defRPr>
            </a:pPr>
          </a:p>
          <a:p>
            <a:pPr lvl="1" indent="228600">
              <a:defRPr b="1" sz="1100">
                <a:solidFill>
                  <a:srgbClr val="2D5B4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광고</a:t>
            </a:r>
            <a:endParaRPr>
              <a:solidFill>
                <a:srgbClr val="A64D79"/>
              </a:solidFill>
            </a:endParaRPr>
          </a:p>
          <a:p>
            <a:pPr indent="457200">
              <a:defRPr sz="11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머렐 코리아 2020 Merrell Fitness Collection</a:t>
            </a:r>
          </a:p>
          <a:p>
            <a:pPr>
              <a:defRPr sz="400" u="sng">
                <a:latin typeface="나눔고딕"/>
                <a:ea typeface="나눔고딕"/>
                <a:cs typeface="나눔고딕"/>
                <a:sym typeface="나눔고딕"/>
              </a:defRPr>
            </a:pPr>
          </a:p>
          <a:p>
            <a:pPr lvl="1" indent="228600">
              <a:defRPr b="1" sz="1100">
                <a:solidFill>
                  <a:srgbClr val="2D5B4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t>특기</a:t>
            </a:r>
          </a:p>
          <a:p>
            <a:pPr lvl="2" indent="228600">
              <a:defRPr sz="1100">
                <a:latin typeface="NanumGothicBold"/>
                <a:ea typeface="NanumGothicBold"/>
                <a:cs typeface="NanumGothicBold"/>
                <a:sym typeface="NanumGothicBold"/>
              </a:defRPr>
            </a:pPr>
            <a:r>
              <a:t>영어(Fluent), 극작, 알렉산더 테크닉, 현대무용, 클래식 피아노, 우타하겐 테크닉,                                        </a:t>
            </a:r>
            <a:r>
              <a:rPr>
                <a:solidFill>
                  <a:srgbClr val="FFFFFF"/>
                </a:solidFill>
              </a:rPr>
              <a:t>ddd</a:t>
            </a:r>
            <a:r>
              <a:t>TM Meditation, Six Viewpoints 테크닉, 미국 Actors Equity와 Dramatists Guild 회원</a:t>
            </a:r>
          </a:p>
        </p:txBody>
      </p:sp>
      <p:sp>
        <p:nvSpPr>
          <p:cNvPr id="102" name="Google Shape;52;p1"/>
          <p:cNvSpPr txBox="1"/>
          <p:nvPr/>
        </p:nvSpPr>
        <p:spPr>
          <a:xfrm>
            <a:off x="5856599" y="42826"/>
            <a:ext cx="2778302" cy="970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/>
          <a:p>
            <a:pPr algn="ctr"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1989.04.14 / 160cm 49kg</a:t>
            </a:r>
          </a:p>
          <a:p>
            <a:pPr algn="ctr"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+1.646.275.4819 </a:t>
            </a:r>
            <a:r>
              <a:rPr sz="1100"/>
              <a:t>(iPhone)</a:t>
            </a:r>
            <a:endParaRPr sz="1100"/>
          </a:p>
          <a:p>
            <a:pPr algn="ctr">
              <a:defRPr sz="1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Nunito Light"/>
                <a:ea typeface="Nunito Light"/>
                <a:cs typeface="Nunito Light"/>
                <a:sym typeface="Nunito Light"/>
              </a:defRPr>
            </a:pPr>
            <a:r>
              <a:rPr>
                <a:hlinkClick r:id="rId2" invalidUrl="" action="" tgtFrame="" tooltip="" history="1" highlightClick="0" endSnd="0"/>
              </a:rPr>
              <a:t>namyoulim@gmail.com</a:t>
            </a:r>
            <a:endParaRPr>
              <a:solidFill>
                <a:srgbClr val="741B47"/>
              </a:solidFill>
              <a:uFill>
                <a:solidFill>
                  <a:schemeClr val="accent5"/>
                </a:solidFill>
              </a:uFill>
            </a:endParaRPr>
          </a:p>
          <a:p>
            <a:pPr algn="ctr">
              <a:defRPr sz="400">
                <a:solidFill>
                  <a:srgbClr val="741B47"/>
                </a:solidFill>
                <a:latin typeface="Nunito Light"/>
                <a:ea typeface="Nunito Light"/>
                <a:cs typeface="Nunito Light"/>
                <a:sym typeface="Nunito Light"/>
              </a:defRPr>
            </a:pPr>
            <a:r>
              <a:t>	</a:t>
            </a:r>
          </a:p>
        </p:txBody>
      </p:sp>
      <p:sp>
        <p:nvSpPr>
          <p:cNvPr id="103" name="Google Shape;53;p1"/>
          <p:cNvSpPr txBox="1"/>
          <p:nvPr/>
        </p:nvSpPr>
        <p:spPr>
          <a:xfrm>
            <a:off x="3896481" y="-132149"/>
            <a:ext cx="1670206" cy="1129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>
              <a:defRPr sz="4000">
                <a:ln w="9525" cap="flat">
                  <a:solidFill>
                    <a:srgbClr val="2D5B43"/>
                  </a:solidFill>
                  <a:prstDash val="solid"/>
                  <a:round/>
                </a:ln>
                <a:solidFill>
                  <a:srgbClr val="FFFFFF"/>
                </a:solidFill>
              </a:defRPr>
            </a:lvl1pPr>
          </a:lstStyle>
          <a:p>
            <a:pPr/>
            <a:r>
              <a:t>남유림</a:t>
            </a:r>
          </a:p>
        </p:txBody>
      </p:sp>
      <p:sp>
        <p:nvSpPr>
          <p:cNvPr id="104" name="youlimnam.com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4102760" y="647274"/>
            <a:ext cx="1257648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youlimnam.com</a:t>
            </a:r>
          </a:p>
        </p:txBody>
      </p:sp>
      <p:pic>
        <p:nvPicPr>
          <p:cNvPr id="105" name="5184175Youlim Nam3202 copy.jpg" descr="5184175Youlim Nam3202 copy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14426" y="97408"/>
            <a:ext cx="3959095" cy="4948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Nam_fullshot_2021.jpg" descr="Nam_fullshot_20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4258" y="1058029"/>
            <a:ext cx="2469669" cy="4167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60;p2" descr="Google Shape;60;p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9146" y="3118367"/>
            <a:ext cx="3522711" cy="2348472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Google Shape;64;p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7564054" y="315443"/>
            <a:ext cx="1411934" cy="573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1600" u="sng">
                <a:solidFill>
                  <a:srgbClr val="59C168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acting reel (click or scan)</a:t>
            </a:r>
          </a:p>
        </p:txBody>
      </p:sp>
      <p:pic>
        <p:nvPicPr>
          <p:cNvPr id="110" name="Youlim.jpeg" descr="Youlim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9930" y="-364412"/>
            <a:ext cx="2968010" cy="3489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Youlim 4 2023.jpg" descr="Youlim 4 2023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40187" y="-146439"/>
            <a:ext cx="3883353" cy="5436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유림 연기영상 QR CODE.jpg" descr="유림 연기영상 QR CODE.jpg"/>
          <p:cNvPicPr>
            <a:picLocks noChangeAspect="1"/>
          </p:cNvPicPr>
          <p:nvPr/>
        </p:nvPicPr>
        <p:blipFill>
          <a:blip r:embed="rId7">
            <a:extLst/>
          </a:blip>
          <a:srcRect l="13950" t="13049" r="13950" b="13049"/>
          <a:stretch>
            <a:fillRect/>
          </a:stretch>
        </p:blipFill>
        <p:spPr>
          <a:xfrm>
            <a:off x="6836907" y="226800"/>
            <a:ext cx="733097" cy="751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